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1" r:id="rId4"/>
    <p:sldId id="260" r:id="rId5"/>
    <p:sldId id="257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6"/>
    <p:restoredTop sz="94674"/>
  </p:normalViewPr>
  <p:slideViewPr>
    <p:cSldViewPr snapToGrid="0">
      <p:cViewPr varScale="1">
        <p:scale>
          <a:sx n="183" d="100"/>
          <a:sy n="183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E0B77-34E7-0449-B02F-4D0525CB6566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A1BDC-E765-DD4B-9CD4-2E5DDA9A3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4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A1BDC-E765-DD4B-9CD4-2E5DDA9A3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A1BDC-E765-DD4B-9CD4-2E5DDA9A3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638F-1B2F-D6BF-B8F3-641EA57A4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AC1EB-81B8-E3D7-5D4A-89B9E6A9B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0AD8-BA99-8903-0878-8B0EF47A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C1B8E-200F-2D83-CDC3-BABADFF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44686-64EF-5F7F-7EFC-4E205C2B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F7E3-FE38-A2D4-0B19-C29FDF1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80143-E1C1-B449-42C8-595E77829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6F20B-24F7-B33E-9523-4674A12C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EA75-D7B5-6635-FE80-7AA9CA7A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9ECE-8D8F-4679-EF16-D2F6929E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8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A51F1-B3A7-B9EF-973D-B18175D9F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11D3C-D81E-CE29-A538-0C378B102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854D-8497-48F9-8F3E-0B774FA9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D0D9-839B-A296-EF2B-F44BBC41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41FF-DF6A-05EE-165F-229A984B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F381-1860-08FB-0320-49B759E8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9925-2916-B1F6-A5C7-ED79F62D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3AB2-0BA2-8882-E687-77D7E032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1D5FB-8F28-E521-9A7F-2E541EB0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396E8-A031-2191-34D2-0B123D00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1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97DC-AAD6-7BE4-AA78-EFCB4B0E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3AC0C-B46B-EABF-1EE1-D9CA8AB56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1B41-CD45-42B6-A7ED-493757B0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2990B-89D4-14D6-066A-1347927B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50D23-35F6-42D8-EF8D-C53E5FEE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306B-87CC-DE37-9DDC-2E4892E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EFB7-4437-F260-C664-642FE14D9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26460-708F-4740-2B29-033ED66A8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AD76E-4441-BBB5-1D18-27D31485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26860-F95C-D1EC-CCFB-5522B576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79898-D322-29D3-6A8C-77D0359B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1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2EF9-B417-4347-4632-7355726F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3CC9D-3A71-2662-FA09-E7D530F1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8D0FB-E9F6-E28A-38FF-2E48FCF89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737B2-596D-215A-0642-89B5BC8A8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42621-D874-038C-7342-A9A27BF99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1657E-B64C-EF35-C995-496595B5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F0D70-E971-C86B-39BC-5CEE8C9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6CECE-5765-2E61-D7D7-7127F7E5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75DB-29ED-BA2C-BB81-001D21BF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B1D97-37A2-8836-B6CF-6FDEBEE3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7AEA0-EF84-F8A1-0AFB-03BC3202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4A090-F856-6AA1-D27B-2433F631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4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D7565-4579-385A-D481-235F871A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EAF9E-0A2D-C189-3FCC-7AD73D0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0FEBE-2B78-933D-0E98-52B3B26E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1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F547-CE42-20AF-6D1C-E3F67638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B7F3-3512-A449-950B-D09CCE252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B3D1B-0A82-CAC8-1B93-B6C8DBFE1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B754D-B2E3-0B73-B3B7-B59B93FC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0E86D-91D6-C9B1-1248-6B1BB93A4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DA011-A9C5-1A7D-34A6-17ED6EFB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3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6BEE-5370-99B0-979B-E04B863B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C5F82-373D-3A6F-D8AE-E3FB3D74A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27B24-8A20-54FB-69B4-990821120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52941-B1D4-ADBF-4632-86A0FA8D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8F7FA-CE49-2737-DD10-27FE4EB4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762D9-571B-F354-7743-53456270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2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0D939-7B00-E6BD-48C8-BC50850D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198A8-07BC-DAC9-6B92-FBE7AEFDB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25EED-4630-4572-EBA5-65EE849AF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5D10D-B4FE-5949-AFB6-5A8794420A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67D3-4CF3-3156-7DC4-49ED5EE36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1C9EC-0255-9DEC-73B8-7A8F7A547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052CF-CCDB-FA4E-843C-3FCFA063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8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34801-AA47-62F4-3682-2F4BB453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87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7D91CD7-C0EA-DE13-D85D-97EE24C0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6870B6-C32A-64AC-F350-51769E024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4" t="11857" r="16670" b="20469"/>
          <a:stretch/>
        </p:blipFill>
        <p:spPr>
          <a:xfrm>
            <a:off x="1620644" y="654203"/>
            <a:ext cx="8958146" cy="53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7D91CD7-C0EA-DE13-D85D-97EE24C0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51316C-9FDA-859E-31B0-1E2AADEB9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t="12287" r="14371" b="11668"/>
          <a:stretch/>
        </p:blipFill>
        <p:spPr>
          <a:xfrm>
            <a:off x="1555410" y="659151"/>
            <a:ext cx="9081180" cy="52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0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7D91CD7-C0EA-DE13-D85D-97EE24C0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8B81E7-6BF6-8CA3-76D2-B6D98EF58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8" t="11843" r="13006" b="6862"/>
          <a:stretch/>
        </p:blipFill>
        <p:spPr>
          <a:xfrm>
            <a:off x="1628078" y="626635"/>
            <a:ext cx="8950712" cy="52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9CBE5E-E322-4891-EE49-9086BDAA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71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9CBE5E-E322-4891-EE49-9086BDAA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E38D97-BD8D-2579-B1E4-7E515D15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7" t="11718" r="17454" b="9892"/>
          <a:stretch/>
        </p:blipFill>
        <p:spPr>
          <a:xfrm>
            <a:off x="1970049" y="652806"/>
            <a:ext cx="8192429" cy="55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1E86D59-F09B-2434-706D-552621F50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r="4532" b="7968"/>
          <a:stretch/>
        </p:blipFill>
        <p:spPr bwMode="auto">
          <a:xfrm>
            <a:off x="1200614" y="273205"/>
            <a:ext cx="4393582" cy="63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E59221C-CACB-D91D-C536-EB664B3C7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1735" b="18916"/>
          <a:stretch/>
        </p:blipFill>
        <p:spPr bwMode="auto">
          <a:xfrm>
            <a:off x="6672146" y="273205"/>
            <a:ext cx="4393582" cy="63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90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34801-AA47-62F4-3682-2F4BB453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87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30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</Words>
  <Application>Microsoft Macintosh PowerPoint</Application>
  <PresentationFormat>Widescreen</PresentationFormat>
  <Paragraphs>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 KAUSHAL MANTI</dc:creator>
  <cp:lastModifiedBy>NANDA KAUSHAL MANTI</cp:lastModifiedBy>
  <cp:revision>1</cp:revision>
  <dcterms:created xsi:type="dcterms:W3CDTF">2024-06-21T16:45:06Z</dcterms:created>
  <dcterms:modified xsi:type="dcterms:W3CDTF">2024-06-21T17:29:52Z</dcterms:modified>
</cp:coreProperties>
</file>